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935e8100a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935e8100a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935e8100a7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935e8100a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c77a0b2a2c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c77a0b2a2c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86a7ae5fd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86a7ae5fd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86a7ae5fde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86a7ae5fd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86a7ae5fde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86a7ae5fde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Slightly change the order of the slides?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86a7ae5fde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86a7ae5fd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86a7ae5fde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86a7ae5fd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design example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86a7ae5fde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86a7ae5fde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935e8100a7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935e8100a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c77a0b2a2c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c77a0b2a2c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Bad </a:t>
            </a:r>
            <a:r>
              <a:rPr lang="en"/>
              <a:t>design</a:t>
            </a:r>
            <a:r>
              <a:rPr lang="en"/>
              <a:t> examples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c77a0b2a2c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c77a0b2a2c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c77a0b2a2c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c77a0b2a2c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c77a0b2a2c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c77a0b2a2c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935e8100a7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935e8100a7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c77a0b2a2c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c77a0b2a2c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Bad design example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c77a0b2a2c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c77a0b2a2c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Bad example, no calendar, too complicated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935e8100a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935e8100a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c77a0b2a2c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c77a0b2a2c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935e8100a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935e8100a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c77a0b2a2c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c77a0b2a2c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935e8100a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935e8100a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2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Relationship Id="rId4" Type="http://schemas.openxmlformats.org/officeDocument/2006/relationships/image" Target="../media/image20.png"/><Relationship Id="rId5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Relationship Id="rId4" Type="http://schemas.openxmlformats.org/officeDocument/2006/relationships/image" Target="../media/image25.png"/><Relationship Id="rId5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4264600"/>
            <a:ext cx="9144000" cy="879000"/>
          </a:xfrm>
          <a:prstGeom prst="rect">
            <a:avLst/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Blueprint: A Framework for </a:t>
            </a:r>
            <a:r>
              <a:rPr lang="en"/>
              <a:t>Collaborative</a:t>
            </a:r>
            <a:r>
              <a:rPr lang="en"/>
              <a:t> Success</a:t>
            </a:r>
            <a:endParaRPr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/>
              <a:t>Requirements Specification &amp; Technical Roadmap</a:t>
            </a: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311700" y="4489125"/>
            <a:ext cx="8618700" cy="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Isaac Trejo Mendoza, Jacob McPherson, Jeongha Park, and Obadiah Sieg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Server</a:t>
            </a:r>
            <a:endParaRPr/>
          </a:p>
        </p:txBody>
      </p:sp>
      <p:pic>
        <p:nvPicPr>
          <p:cNvPr id="123" name="Google Shape;12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650" y="1928800"/>
            <a:ext cx="3543300" cy="128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9550" y="958413"/>
            <a:ext cx="4946248" cy="32266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Tools</a:t>
            </a:r>
            <a:endParaRPr/>
          </a:p>
        </p:txBody>
      </p:sp>
      <p:pic>
        <p:nvPicPr>
          <p:cNvPr id="130" name="Google Shape;1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000" y="1670475"/>
            <a:ext cx="3605124" cy="180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04124" y="717725"/>
            <a:ext cx="4635076" cy="37080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Requirements</a:t>
            </a:r>
            <a:endParaRPr/>
          </a:p>
        </p:txBody>
      </p:sp>
      <p:sp>
        <p:nvSpPr>
          <p:cNvPr id="137" name="Google Shape;13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" sz="3000">
                <a:solidFill>
                  <a:schemeClr val="dk1"/>
                </a:solidFill>
              </a:rPr>
              <a:t>Task Management Component </a:t>
            </a:r>
            <a:endParaRPr sz="3000">
              <a:solidFill>
                <a:schemeClr val="dk1"/>
              </a:solidFill>
            </a:endParaRPr>
          </a:p>
          <a:p>
            <a:pPr indent="-4191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" sz="3000">
                <a:solidFill>
                  <a:schemeClr val="dk1"/>
                </a:solidFill>
              </a:rPr>
              <a:t>Calendar Component</a:t>
            </a:r>
            <a:endParaRPr sz="3000">
              <a:solidFill>
                <a:schemeClr val="dk1"/>
              </a:solidFill>
            </a:endParaRPr>
          </a:p>
          <a:p>
            <a:pPr indent="-4191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" sz="3000">
                <a:solidFill>
                  <a:schemeClr val="dk1"/>
                </a:solidFill>
              </a:rPr>
              <a:t>Notification System </a:t>
            </a:r>
            <a:endParaRPr sz="3000">
              <a:solidFill>
                <a:schemeClr val="dk1"/>
              </a:solidFill>
            </a:endParaRPr>
          </a:p>
          <a:p>
            <a:pPr indent="-4191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" sz="3000">
                <a:solidFill>
                  <a:schemeClr val="dk1"/>
                </a:solidFill>
              </a:rPr>
              <a:t>Design: examples and non examples</a:t>
            </a:r>
            <a:endParaRPr sz="3000">
              <a:solidFill>
                <a:schemeClr val="dk1"/>
              </a:solidFill>
            </a:endParaRPr>
          </a:p>
          <a:p>
            <a:pPr indent="-4191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" sz="3000">
                <a:solidFill>
                  <a:schemeClr val="dk1"/>
                </a:solidFill>
              </a:rPr>
              <a:t>Dashboard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Management Component</a:t>
            </a:r>
            <a:endParaRPr/>
          </a:p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 dynamic task list: gives the user the ability to view the tasks, the members assigned to them, and their priority at a glance.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Color-coded priorities: red for high, orange for medium, white for low, and green for completed tasks.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Completion animation for when a task is finished.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 “Past Tasks” view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50327">
            <a:off x="5164025" y="950175"/>
            <a:ext cx="2703341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Calendar Component</a:t>
            </a:r>
            <a:endParaRPr/>
          </a:p>
        </p:txBody>
      </p:sp>
      <p:sp>
        <p:nvSpPr>
          <p:cNvPr id="150" name="Google Shape;150;p26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Monthly grid view </a:t>
            </a:r>
            <a:endParaRPr>
              <a:solidFill>
                <a:schemeClr val="dk1"/>
              </a:solidFill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Selection for other months will be above</a:t>
            </a:r>
            <a:endParaRPr>
              <a:solidFill>
                <a:schemeClr val="dk1"/>
              </a:solidFill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The current month will be the default one shown</a:t>
            </a:r>
            <a:endParaRPr>
              <a:solidFill>
                <a:schemeClr val="dk1"/>
              </a:solidFill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The tasks shown will have one of the four priorities (white, orange, red, or green)</a:t>
            </a:r>
            <a:endParaRPr>
              <a:solidFill>
                <a:schemeClr val="dk1"/>
              </a:solidFill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Clicking any day on the calendar will show all the tasks assigned to that day</a:t>
            </a:r>
            <a:endParaRPr>
              <a:solidFill>
                <a:schemeClr val="dk1"/>
              </a:solidFill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Tasks will be automatically be “Unassigned” until the users assigns a due date for that specific task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51" name="Google Shape;15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71600"/>
            <a:ext cx="4267200" cy="24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Notification System</a:t>
            </a:r>
            <a:endParaRPr/>
          </a:p>
        </p:txBody>
      </p:sp>
      <p:sp>
        <p:nvSpPr>
          <p:cNvPr id="157" name="Google Shape;157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24 hours before due dates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Audible alert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Title and Task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Notify when the time is changed by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Daylight Saving Time begin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58" name="Google Shape;15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2475" y="1152475"/>
            <a:ext cx="4199825" cy="324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sp>
        <p:nvSpPr>
          <p:cNvPr id="164" name="Google Shape;164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Entertaining elements 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Replace the word task with quest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Quest Rewards - 30 minute break,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snack time, Play video games 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Encourage users to enter the work zone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comfortably.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5" name="Google Shape;1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2300" y="1143000"/>
            <a:ext cx="3810000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2300" y="1143000"/>
            <a:ext cx="38100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075" y="42875"/>
            <a:ext cx="7961702" cy="5036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Unacceptable Design Examples</a:t>
            </a:r>
            <a:endParaRPr/>
          </a:p>
        </p:txBody>
      </p:sp>
      <p:pic>
        <p:nvPicPr>
          <p:cNvPr id="177" name="Google Shape;17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07300"/>
            <a:ext cx="2880126" cy="351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86100" y="1307300"/>
            <a:ext cx="3234936" cy="359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94850" y="1307300"/>
            <a:ext cx="2749150" cy="359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</a:t>
            </a:r>
            <a:endParaRPr/>
          </a:p>
        </p:txBody>
      </p:sp>
      <p:pic>
        <p:nvPicPr>
          <p:cNvPr id="185" name="Google Shape;18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500" y="1772200"/>
            <a:ext cx="2536201" cy="1690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5950" y="1017725"/>
            <a:ext cx="2458050" cy="245805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1"/>
          <p:cNvSpPr txBox="1"/>
          <p:nvPr/>
        </p:nvSpPr>
        <p:spPr>
          <a:xfrm>
            <a:off x="3479838" y="2938850"/>
            <a:ext cx="2351100" cy="6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A completion bar to show the user’s progress.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88" name="Google Shape;188;p31"/>
          <p:cNvSpPr/>
          <p:nvPr/>
        </p:nvSpPr>
        <p:spPr>
          <a:xfrm>
            <a:off x="3303900" y="1632025"/>
            <a:ext cx="2536200" cy="2129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1"/>
          <p:cNvSpPr/>
          <p:nvPr/>
        </p:nvSpPr>
        <p:spPr>
          <a:xfrm>
            <a:off x="534500" y="1632025"/>
            <a:ext cx="2536200" cy="2129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31"/>
          <p:cNvSpPr/>
          <p:nvPr/>
        </p:nvSpPr>
        <p:spPr>
          <a:xfrm>
            <a:off x="6073300" y="1632025"/>
            <a:ext cx="2536200" cy="2129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1" name="Google Shape;191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82950" y="1659150"/>
            <a:ext cx="1916900" cy="191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00" y="152400"/>
            <a:ext cx="860061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Roles &amp; Permissions</a:t>
            </a:r>
            <a:endParaRPr/>
          </a:p>
        </p:txBody>
      </p:sp>
      <p:sp>
        <p:nvSpPr>
          <p:cNvPr id="197" name="Google Shape;197;p32"/>
          <p:cNvSpPr txBox="1"/>
          <p:nvPr>
            <p:ph idx="1" type="body"/>
          </p:nvPr>
        </p:nvSpPr>
        <p:spPr>
          <a:xfrm>
            <a:off x="4572000" y="113322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Every user can be assigned a role from the </a:t>
            </a:r>
            <a:r>
              <a:rPr lang="en">
                <a:solidFill>
                  <a:schemeClr val="dk1"/>
                </a:solidFill>
              </a:rPr>
              <a:t>creator</a:t>
            </a:r>
            <a:r>
              <a:rPr lang="en">
                <a:solidFill>
                  <a:schemeClr val="dk1"/>
                </a:solidFill>
              </a:rPr>
              <a:t> (“Founder”) of that specific Blueprint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These roles are Manager and User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Managers will have full “Create, Read, Update, and Delete” privileges or (CRUD) for every tasks and members under the Blueprint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Users can update their own assigned tasks and view the project’s overall status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98" name="Google Shape;19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200" y="973775"/>
            <a:ext cx="3605350" cy="3575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Tentative Schedule</a:t>
            </a:r>
            <a:endParaRPr/>
          </a:p>
        </p:txBody>
      </p:sp>
      <p:sp>
        <p:nvSpPr>
          <p:cNvPr id="204" name="Google Shape;204;p33"/>
          <p:cNvSpPr/>
          <p:nvPr/>
        </p:nvSpPr>
        <p:spPr>
          <a:xfrm>
            <a:off x="462150" y="1140950"/>
            <a:ext cx="8223300" cy="794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33"/>
          <p:cNvSpPr/>
          <p:nvPr/>
        </p:nvSpPr>
        <p:spPr>
          <a:xfrm>
            <a:off x="462150" y="1935650"/>
            <a:ext cx="8223300" cy="794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3"/>
          <p:cNvSpPr/>
          <p:nvPr/>
        </p:nvSpPr>
        <p:spPr>
          <a:xfrm>
            <a:off x="462150" y="2730350"/>
            <a:ext cx="8223300" cy="794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33"/>
          <p:cNvSpPr/>
          <p:nvPr/>
        </p:nvSpPr>
        <p:spPr>
          <a:xfrm>
            <a:off x="462150" y="3525050"/>
            <a:ext cx="8223300" cy="794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8" name="Google Shape;208;p33"/>
          <p:cNvCxnSpPr/>
          <p:nvPr/>
        </p:nvCxnSpPr>
        <p:spPr>
          <a:xfrm>
            <a:off x="2113525" y="1140950"/>
            <a:ext cx="0" cy="3156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33"/>
          <p:cNvCxnSpPr>
            <a:stCxn id="204" idx="1"/>
            <a:endCxn id="204" idx="3"/>
          </p:cNvCxnSpPr>
          <p:nvPr/>
        </p:nvCxnSpPr>
        <p:spPr>
          <a:xfrm>
            <a:off x="462150" y="1538300"/>
            <a:ext cx="8223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" name="Google Shape;210;p33"/>
          <p:cNvCxnSpPr>
            <a:stCxn id="205" idx="1"/>
            <a:endCxn id="205" idx="3"/>
          </p:cNvCxnSpPr>
          <p:nvPr/>
        </p:nvCxnSpPr>
        <p:spPr>
          <a:xfrm>
            <a:off x="462150" y="2333000"/>
            <a:ext cx="8223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33"/>
          <p:cNvCxnSpPr>
            <a:stCxn id="206" idx="1"/>
          </p:cNvCxnSpPr>
          <p:nvPr/>
        </p:nvCxnSpPr>
        <p:spPr>
          <a:xfrm>
            <a:off x="462150" y="3127700"/>
            <a:ext cx="8223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33"/>
          <p:cNvCxnSpPr>
            <a:stCxn id="207" idx="1"/>
            <a:endCxn id="207" idx="3"/>
          </p:cNvCxnSpPr>
          <p:nvPr/>
        </p:nvCxnSpPr>
        <p:spPr>
          <a:xfrm>
            <a:off x="462150" y="3922400"/>
            <a:ext cx="8223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3" name="Google Shape;213;p33"/>
          <p:cNvSpPr txBox="1"/>
          <p:nvPr/>
        </p:nvSpPr>
        <p:spPr>
          <a:xfrm>
            <a:off x="462150" y="1154975"/>
            <a:ext cx="1651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Week 1: Feb 9-15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214" name="Google Shape;214;p33"/>
          <p:cNvSpPr txBox="1"/>
          <p:nvPr/>
        </p:nvSpPr>
        <p:spPr>
          <a:xfrm>
            <a:off x="462150" y="1552325"/>
            <a:ext cx="1651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Week 2: Feb 16-22</a:t>
            </a:r>
            <a:endParaRPr sz="1100"/>
          </a:p>
        </p:txBody>
      </p:sp>
      <p:sp>
        <p:nvSpPr>
          <p:cNvPr id="215" name="Google Shape;215;p33"/>
          <p:cNvSpPr txBox="1"/>
          <p:nvPr/>
        </p:nvSpPr>
        <p:spPr>
          <a:xfrm>
            <a:off x="462150" y="1942663"/>
            <a:ext cx="1651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Week 3: Feb 23-Mar 1</a:t>
            </a:r>
            <a:endParaRPr sz="1100"/>
          </a:p>
        </p:txBody>
      </p:sp>
      <p:sp>
        <p:nvSpPr>
          <p:cNvPr id="216" name="Google Shape;216;p33"/>
          <p:cNvSpPr txBox="1"/>
          <p:nvPr/>
        </p:nvSpPr>
        <p:spPr>
          <a:xfrm>
            <a:off x="462150" y="2354025"/>
            <a:ext cx="1651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Week 4: Mar 2-8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7" name="Google Shape;217;p33"/>
          <p:cNvSpPr txBox="1"/>
          <p:nvPr/>
        </p:nvSpPr>
        <p:spPr>
          <a:xfrm>
            <a:off x="462150" y="2744363"/>
            <a:ext cx="1651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Week 5: Mar 9-15</a:t>
            </a:r>
            <a:endParaRPr sz="1100"/>
          </a:p>
        </p:txBody>
      </p:sp>
      <p:sp>
        <p:nvSpPr>
          <p:cNvPr id="218" name="Google Shape;218;p33"/>
          <p:cNvSpPr txBox="1"/>
          <p:nvPr/>
        </p:nvSpPr>
        <p:spPr>
          <a:xfrm>
            <a:off x="462150" y="3141713"/>
            <a:ext cx="1651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Week 6: Mar 16-22</a:t>
            </a:r>
            <a:endParaRPr sz="1100"/>
          </a:p>
        </p:txBody>
      </p:sp>
      <p:sp>
        <p:nvSpPr>
          <p:cNvPr id="219" name="Google Shape;219;p33"/>
          <p:cNvSpPr txBox="1"/>
          <p:nvPr/>
        </p:nvSpPr>
        <p:spPr>
          <a:xfrm>
            <a:off x="462150" y="3539063"/>
            <a:ext cx="1651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Week 7: Mar 23-29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220" name="Google Shape;220;p33"/>
          <p:cNvSpPr txBox="1"/>
          <p:nvPr/>
        </p:nvSpPr>
        <p:spPr>
          <a:xfrm>
            <a:off x="421800" y="3936425"/>
            <a:ext cx="1732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Weeks 8-12: March-May</a:t>
            </a:r>
            <a:endParaRPr sz="1100"/>
          </a:p>
        </p:txBody>
      </p:sp>
      <p:sp>
        <p:nvSpPr>
          <p:cNvPr id="221" name="Google Shape;221;p33"/>
          <p:cNvSpPr txBox="1"/>
          <p:nvPr/>
        </p:nvSpPr>
        <p:spPr>
          <a:xfrm>
            <a:off x="2125150" y="1147275"/>
            <a:ext cx="6560400" cy="4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Finalize requirements document, initialize GitHub, and setup Supabase and Vercel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22" name="Google Shape;222;p33"/>
          <p:cNvSpPr txBox="1"/>
          <p:nvPr/>
        </p:nvSpPr>
        <p:spPr>
          <a:xfrm>
            <a:off x="2125150" y="1538300"/>
            <a:ext cx="6560400" cy="4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Begin the front end with React and configure the database with Supabase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23" name="Google Shape;223;p33"/>
          <p:cNvSpPr txBox="1"/>
          <p:nvPr/>
        </p:nvSpPr>
        <p:spPr>
          <a:xfrm>
            <a:off x="2125150" y="1938813"/>
            <a:ext cx="6560400" cy="4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Implement Google OAuth and begin laying out the dashboard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24" name="Google Shape;224;p33"/>
          <p:cNvSpPr txBox="1"/>
          <p:nvPr/>
        </p:nvSpPr>
        <p:spPr>
          <a:xfrm>
            <a:off x="2125150" y="2332988"/>
            <a:ext cx="6560400" cy="4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Create the task list, calendar components, and hooks for the database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25" name="Google Shape;225;p33"/>
          <p:cNvSpPr txBox="1"/>
          <p:nvPr/>
        </p:nvSpPr>
        <p:spPr>
          <a:xfrm>
            <a:off x="2125150" y="2726513"/>
            <a:ext cx="6560400" cy="4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Implement the task list and calendar and begin making the logic for the completion bar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26" name="Google Shape;226;p33"/>
          <p:cNvSpPr txBox="1"/>
          <p:nvPr/>
        </p:nvSpPr>
        <p:spPr>
          <a:xfrm>
            <a:off x="2125150" y="3123863"/>
            <a:ext cx="6560400" cy="4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Create and implement the notification system, implement roles, and test for bugs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27" name="Google Shape;227;p33"/>
          <p:cNvSpPr txBox="1"/>
          <p:nvPr/>
        </p:nvSpPr>
        <p:spPr>
          <a:xfrm>
            <a:off x="2125150" y="3514213"/>
            <a:ext cx="6560400" cy="4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Conduct an overall </a:t>
            </a:r>
            <a:r>
              <a:rPr lang="en" sz="1200">
                <a:solidFill>
                  <a:schemeClr val="dk1"/>
                </a:solidFill>
              </a:rPr>
              <a:t>assessment</a:t>
            </a:r>
            <a:r>
              <a:rPr lang="en" sz="1200">
                <a:solidFill>
                  <a:schemeClr val="dk1"/>
                </a:solidFill>
              </a:rPr>
              <a:t> of the website and fine tune the website with “Past Tasks”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228" name="Google Shape;228;p33"/>
          <p:cNvSpPr txBox="1"/>
          <p:nvPr/>
        </p:nvSpPr>
        <p:spPr>
          <a:xfrm>
            <a:off x="2125150" y="3911563"/>
            <a:ext cx="6560400" cy="4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Create and implement gamification and ChatGPT API call, if time permits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34" name="Google Shape;234;p34"/>
          <p:cNvSpPr txBox="1"/>
          <p:nvPr>
            <p:ph idx="1" type="body"/>
          </p:nvPr>
        </p:nvSpPr>
        <p:spPr>
          <a:xfrm>
            <a:off x="4572000" y="113322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Blueprint is the solution to group projects being hard to manage and there simply being too many project management tools out there that aren’t simple enough for an academic environment</a:t>
            </a:r>
            <a:endParaRPr>
              <a:solidFill>
                <a:schemeClr val="dk1"/>
              </a:solidFill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Blueprint will be simple and easy-to-use, catering specifically to students</a:t>
            </a:r>
            <a:endParaRPr>
              <a:solidFill>
                <a:schemeClr val="dk1"/>
              </a:solidFill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We will be using React, Supabase, Vercel, and Figma to do this</a:t>
            </a:r>
            <a:endParaRPr>
              <a:solidFill>
                <a:schemeClr val="dk1"/>
              </a:solidFill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If time permits, we will implement gamification affects and an API call to Chat GPT to make suggestions for the user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35" name="Google Shape;23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4267201" cy="3346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038" y="152400"/>
            <a:ext cx="774192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8150" y="152400"/>
            <a:ext cx="728770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4920325" y="1136200"/>
            <a:ext cx="37485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861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60"/>
              <a:buChar char="●"/>
            </a:pPr>
            <a:r>
              <a:rPr lang="en" sz="1260">
                <a:solidFill>
                  <a:schemeClr val="dk1"/>
                </a:solidFill>
              </a:rPr>
              <a:t>The problem: group projects are typically hard to manage in a group setting and the tools out there are far too complicated to warrant using them in the first place.</a:t>
            </a:r>
            <a:endParaRPr sz="1260">
              <a:solidFill>
                <a:schemeClr val="dk1"/>
              </a:solidFill>
            </a:endParaRPr>
          </a:p>
          <a:p>
            <a:pPr indent="-30861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60"/>
              <a:buChar char="●"/>
            </a:pPr>
            <a:r>
              <a:rPr lang="en" sz="1260">
                <a:solidFill>
                  <a:schemeClr val="dk1"/>
                </a:solidFill>
              </a:rPr>
              <a:t>The solution: a simple project management web application that is free to use and compares everyone’s schedules to find the best time for them to meet and collaborate on group projects.</a:t>
            </a:r>
            <a:endParaRPr sz="1260">
              <a:solidFill>
                <a:schemeClr val="dk1"/>
              </a:solidFill>
            </a:endParaRPr>
          </a:p>
          <a:p>
            <a:pPr indent="-30861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60"/>
              <a:buChar char="●"/>
            </a:pPr>
            <a:r>
              <a:rPr lang="en" sz="1260">
                <a:solidFill>
                  <a:schemeClr val="dk1"/>
                </a:solidFill>
              </a:rPr>
              <a:t>The core philosophy</a:t>
            </a:r>
            <a:r>
              <a:rPr lang="en" sz="1260">
                <a:solidFill>
                  <a:schemeClr val="dk1"/>
                </a:solidFill>
              </a:rPr>
              <a:t>: minimalist and student focused.</a:t>
            </a:r>
            <a:endParaRPr sz="1260">
              <a:solidFill>
                <a:schemeClr val="dk1"/>
              </a:solidFill>
            </a:endParaRPr>
          </a:p>
          <a:p>
            <a:pPr indent="-30861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60"/>
              <a:buChar char="●"/>
            </a:pPr>
            <a:r>
              <a:rPr lang="en" sz="1260">
                <a:solidFill>
                  <a:schemeClr val="dk1"/>
                </a:solidFill>
              </a:rPr>
              <a:t>Gamification elements to keep the users motivated and consistent with the project’s management</a:t>
            </a:r>
            <a:endParaRPr sz="1260">
              <a:solidFill>
                <a:schemeClr val="dk1"/>
              </a:solidFill>
            </a:endParaRPr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825" y="977168"/>
            <a:ext cx="4497425" cy="35993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" sz="3000">
                <a:solidFill>
                  <a:schemeClr val="dk1"/>
                </a:solidFill>
              </a:rPr>
              <a:t>Tools &amp; Technologies</a:t>
            </a:r>
            <a:endParaRPr sz="3000">
              <a:solidFill>
                <a:schemeClr val="dk1"/>
              </a:solidFill>
            </a:endParaRPr>
          </a:p>
          <a:p>
            <a:pPr indent="-4191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" sz="3000">
                <a:solidFill>
                  <a:schemeClr val="dk1"/>
                </a:solidFill>
              </a:rPr>
              <a:t>Project Requirements </a:t>
            </a:r>
            <a:endParaRPr sz="3000">
              <a:solidFill>
                <a:schemeClr val="dk1"/>
              </a:solidFill>
            </a:endParaRPr>
          </a:p>
          <a:p>
            <a:pPr indent="-4191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" sz="3000">
                <a:solidFill>
                  <a:schemeClr val="dk1"/>
                </a:solidFill>
              </a:rPr>
              <a:t>Tentative Schedule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&amp; Technologies</a:t>
            </a:r>
            <a:endParaRPr/>
          </a:p>
        </p:txBody>
      </p:sp>
      <p:sp>
        <p:nvSpPr>
          <p:cNvPr id="91" name="Google Shape;91;p19"/>
          <p:cNvSpPr/>
          <p:nvPr/>
        </p:nvSpPr>
        <p:spPr>
          <a:xfrm>
            <a:off x="462150" y="1140950"/>
            <a:ext cx="8223300" cy="794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9"/>
          <p:cNvSpPr/>
          <p:nvPr/>
        </p:nvSpPr>
        <p:spPr>
          <a:xfrm>
            <a:off x="462150" y="1935650"/>
            <a:ext cx="8223300" cy="794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9"/>
          <p:cNvSpPr/>
          <p:nvPr/>
        </p:nvSpPr>
        <p:spPr>
          <a:xfrm>
            <a:off x="462150" y="2730350"/>
            <a:ext cx="8223300" cy="794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9"/>
          <p:cNvSpPr/>
          <p:nvPr/>
        </p:nvSpPr>
        <p:spPr>
          <a:xfrm>
            <a:off x="462150" y="3525050"/>
            <a:ext cx="8223300" cy="794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" name="Google Shape;95;p19"/>
          <p:cNvCxnSpPr/>
          <p:nvPr/>
        </p:nvCxnSpPr>
        <p:spPr>
          <a:xfrm>
            <a:off x="2113525" y="1140950"/>
            <a:ext cx="0" cy="315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6" name="Google Shape;96;p19"/>
          <p:cNvSpPr txBox="1"/>
          <p:nvPr/>
        </p:nvSpPr>
        <p:spPr>
          <a:xfrm>
            <a:off x="574875" y="1298750"/>
            <a:ext cx="1414800" cy="5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React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7" name="Google Shape;97;p19"/>
          <p:cNvSpPr txBox="1"/>
          <p:nvPr/>
        </p:nvSpPr>
        <p:spPr>
          <a:xfrm>
            <a:off x="574875" y="3671600"/>
            <a:ext cx="1414800" cy="5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Figma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8" name="Google Shape;98;p19"/>
          <p:cNvSpPr txBox="1"/>
          <p:nvPr/>
        </p:nvSpPr>
        <p:spPr>
          <a:xfrm>
            <a:off x="574875" y="2876900"/>
            <a:ext cx="1414800" cy="5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Vercel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9" name="Google Shape;99;p19"/>
          <p:cNvSpPr txBox="1"/>
          <p:nvPr/>
        </p:nvSpPr>
        <p:spPr>
          <a:xfrm>
            <a:off x="574875" y="2082200"/>
            <a:ext cx="1414800" cy="5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Supabase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2293900" y="1287500"/>
            <a:ext cx="6194100" cy="5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Front end with a component-based, reactive U.I.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1" name="Google Shape;101;p19"/>
          <p:cNvSpPr txBox="1"/>
          <p:nvPr/>
        </p:nvSpPr>
        <p:spPr>
          <a:xfrm>
            <a:off x="2293900" y="2058875"/>
            <a:ext cx="6194100" cy="5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Back end for a real time </a:t>
            </a:r>
            <a:r>
              <a:rPr lang="en" sz="1800">
                <a:solidFill>
                  <a:schemeClr val="dk1"/>
                </a:solidFill>
              </a:rPr>
              <a:t>database</a:t>
            </a:r>
            <a:r>
              <a:rPr lang="en" sz="1800">
                <a:solidFill>
                  <a:schemeClr val="dk1"/>
                </a:solidFill>
              </a:rPr>
              <a:t> and Google OAuth 2.0.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2316675" y="2876900"/>
            <a:ext cx="6194100" cy="5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Back end, hosting, and deployment of the </a:t>
            </a:r>
            <a:r>
              <a:rPr lang="en" sz="1800">
                <a:solidFill>
                  <a:schemeClr val="dk1"/>
                </a:solidFill>
              </a:rPr>
              <a:t>website.</a:t>
            </a:r>
            <a:r>
              <a:rPr lang="en" sz="1800">
                <a:solidFill>
                  <a:schemeClr val="dk1"/>
                </a:solidFill>
              </a:rPr>
              <a:t> 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2316675" y="3648275"/>
            <a:ext cx="6194100" cy="5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Design</a:t>
            </a:r>
            <a:r>
              <a:rPr lang="en" sz="1800">
                <a:solidFill>
                  <a:schemeClr val="dk1"/>
                </a:solidFill>
              </a:rPr>
              <a:t> and rapid inspiration of the G.U.I.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 End</a:t>
            </a: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816023"/>
            <a:ext cx="4300126" cy="144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2575" y="1481650"/>
            <a:ext cx="3875899" cy="2180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 End</a:t>
            </a:r>
            <a:endParaRPr/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498" y="1071575"/>
            <a:ext cx="3640154" cy="351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73832" y="1017725"/>
            <a:ext cx="4952641" cy="351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